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2316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6CF4A0-2DB2-4F53-86D4-CA5785091479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653CCF-5FA5-4F8D-90CE-1AE26640D8D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8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EAP\Desktop\шамшырақ\фота\IMG202311181027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05187" y="285720"/>
            <a:ext cx="3143271" cy="2357454"/>
          </a:xfrm>
          <a:prstGeom prst="rect">
            <a:avLst/>
          </a:prstGeom>
          <a:noFill/>
        </p:spPr>
      </p:pic>
      <p:pic>
        <p:nvPicPr>
          <p:cNvPr id="1027" name="Picture 3" descr="C:\Users\lEAP\Desktop\шамшырақ\фота\IMG202311181025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04" y="3000364"/>
            <a:ext cx="2714644" cy="2146525"/>
          </a:xfrm>
          <a:prstGeom prst="rect">
            <a:avLst/>
          </a:prstGeom>
          <a:noFill/>
        </p:spPr>
      </p:pic>
      <p:pic>
        <p:nvPicPr>
          <p:cNvPr id="1028" name="Picture 4" descr="C:\Users\lEAP\Desktop\шамшырақ\фота\IMG202311181043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8" y="5143504"/>
            <a:ext cx="2857496" cy="250033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14290" y="857224"/>
            <a:ext cx="29289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Бөбекжай ата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аналарына </a:t>
            </a:r>
          </a:p>
          <a:p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“Біртұтас тәрбие” бағдарламасы таныстырылып,ата-аналар жиналысы өткізілді.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lEAP\Desktop\шамшырақ\фота\IMG202311181052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66" y="285720"/>
            <a:ext cx="3214710" cy="2286016"/>
          </a:xfrm>
          <a:prstGeom prst="rect">
            <a:avLst/>
          </a:prstGeom>
          <a:noFill/>
        </p:spPr>
      </p:pic>
      <p:pic>
        <p:nvPicPr>
          <p:cNvPr id="2051" name="Picture 3" descr="C:\Users\lEAP\Desktop\шамшырақ\фота\IMG202311181111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04" y="6286512"/>
            <a:ext cx="3214686" cy="2544943"/>
          </a:xfrm>
          <a:prstGeom prst="rect">
            <a:avLst/>
          </a:prstGeom>
          <a:noFill/>
        </p:spPr>
      </p:pic>
      <p:pic>
        <p:nvPicPr>
          <p:cNvPr id="2053" name="Picture 5" descr="C:\Users\lEAP\Desktop\шамшырақ\фота\IMG202311181102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34" y="2928926"/>
            <a:ext cx="3376482" cy="25323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lEAP\Desktop\дико ключ Аа1993\bd3708d8-b2bb-4220-9d57-0a17c2dc3ab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42" y="428596"/>
            <a:ext cx="2686037" cy="2691118"/>
          </a:xfrm>
          <a:prstGeom prst="rect">
            <a:avLst/>
          </a:prstGeom>
          <a:noFill/>
        </p:spPr>
      </p:pic>
      <p:pic>
        <p:nvPicPr>
          <p:cNvPr id="3075" name="Picture 3" descr="C:\Users\lEAP\Desktop\дико ключ Аа1993\75c694fe-02d4-4da7-b900-fee77803fd9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76" y="3286116"/>
            <a:ext cx="2715439" cy="2705087"/>
          </a:xfrm>
          <a:prstGeom prst="rect">
            <a:avLst/>
          </a:prstGeom>
          <a:noFill/>
        </p:spPr>
      </p:pic>
      <p:pic>
        <p:nvPicPr>
          <p:cNvPr id="3076" name="Picture 4" descr="C:\Users\lEAP\Desktop\дико ключ Аа1993\16c7bc9c-51a0-41e0-b739-cf1f5d37b62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66" y="6357950"/>
            <a:ext cx="2786082" cy="252252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714752" y="1285852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1-</a:t>
            </a:r>
            <a:r>
              <a:rPr lang="kk-KZ" dirty="0" smtClean="0"/>
              <a:t>қыркүйек Білім күні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lEAP\Desktop\дико ключ Аа1993\431aee7d-9210-4ffc-bf5f-360cbf9afeb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24" y="1000100"/>
            <a:ext cx="3067153" cy="3021002"/>
          </a:xfrm>
          <a:prstGeom prst="rect">
            <a:avLst/>
          </a:prstGeom>
          <a:noFill/>
        </p:spPr>
      </p:pic>
      <p:pic>
        <p:nvPicPr>
          <p:cNvPr id="4099" name="Picture 3" descr="C:\Users\lEAP\Desktop\дико ключ Аа1993\581f696d-d959-489b-af75-97c8ca2309c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66" y="4714876"/>
            <a:ext cx="4094143" cy="412459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85728" y="1357290"/>
            <a:ext cx="29289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“Менің балабақшам! 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Ата аналар балабақшадағы топтарға саяхат жасап,топ бөлмелері мен танысты.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lEAP\Desktop\2db7b002-4fc0-4bef-9a48-a171406b222d.jpg"/>
          <p:cNvPicPr>
            <a:picLocks noChangeAspect="1" noChangeArrowheads="1"/>
          </p:cNvPicPr>
          <p:nvPr/>
        </p:nvPicPr>
        <p:blipFill>
          <a:blip r:embed="rId2"/>
          <a:srcRect t="18124" b="26495"/>
          <a:stretch>
            <a:fillRect/>
          </a:stretch>
        </p:blipFill>
        <p:spPr bwMode="auto">
          <a:xfrm>
            <a:off x="357166" y="2143108"/>
            <a:ext cx="6153150" cy="642942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28604" y="1428728"/>
            <a:ext cx="6429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“Отбасым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бақыт мекенім”атты сурет көрмесі өткізілді.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lEAP\Desktop\505ac46b-45fe-450f-8b96-d86f4ec190f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04" y="357158"/>
            <a:ext cx="2182809" cy="2861743"/>
          </a:xfrm>
          <a:prstGeom prst="rect">
            <a:avLst/>
          </a:prstGeom>
          <a:noFill/>
        </p:spPr>
      </p:pic>
      <p:pic>
        <p:nvPicPr>
          <p:cNvPr id="5123" name="Picture 3" descr="C:\Users\lEAP\Desktop\de6263ba-8c6e-4397-97e9-2e74ee3c90a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8" y="2214546"/>
            <a:ext cx="2903542" cy="3192862"/>
          </a:xfrm>
          <a:prstGeom prst="rect">
            <a:avLst/>
          </a:prstGeom>
          <a:noFill/>
        </p:spPr>
      </p:pic>
      <p:pic>
        <p:nvPicPr>
          <p:cNvPr id="5124" name="Picture 4" descr="C:\Users\lEAP\Desktop\2638061c-e878-47a3-9840-5837f94e534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90" y="4500562"/>
            <a:ext cx="2606675" cy="343535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786058" y="285720"/>
            <a:ext cx="3643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Қарттар күні 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“Қарты бар үйдің қазынасы бар”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lEAP\Desktop\87252ca5-3000-4510-b2e7-18718a6bb4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72" y="1857356"/>
            <a:ext cx="3569207" cy="2946397"/>
          </a:xfrm>
          <a:prstGeom prst="rect">
            <a:avLst/>
          </a:prstGeom>
          <a:noFill/>
        </p:spPr>
      </p:pic>
      <p:pic>
        <p:nvPicPr>
          <p:cNvPr id="7171" name="Picture 3" descr="C:\Users\lEAP\Desktop\8f99f879-6a3e-456a-85e3-29674c40a48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32" y="5357818"/>
            <a:ext cx="3987796" cy="292975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14290" y="571472"/>
            <a:ext cx="59293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“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Әжемнің ертегісі” тақырыбында бүлдіршіндерге Салтанат әжесі ертегі айтып берді.Ертегі өте тартымды,қызықты болды.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lEAP\Desktop\c8b7baa4-0ba7-4c2c-b69a-633f827302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643438"/>
            <a:ext cx="3956050" cy="3414712"/>
          </a:xfrm>
          <a:prstGeom prst="rect">
            <a:avLst/>
          </a:prstGeom>
          <a:noFill/>
        </p:spPr>
      </p:pic>
      <p:pic>
        <p:nvPicPr>
          <p:cNvPr id="8195" name="Picture 3" descr="C:\Users\lEAP\Desktop\f6b661bb-ff69-4520-af85-f0068bb3a8c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8" y="357158"/>
            <a:ext cx="2905513" cy="278608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85728" y="857224"/>
            <a:ext cx="30718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Ата-ана Құлниязова Ж.З.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“Айгөлек”бөбекжай бақшасының  ұжымын ұстаздар күнімен құттықтау сөзі.Барша ұстаздар қауымы мерекелеріңіз құтты </a:t>
            </a:r>
            <a:r>
              <a:rPr lang="kk-KZ" dirty="0" smtClean="0"/>
              <a:t>болсын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lEAP\Desktop\1c9a054b-9451-4c31-84ae-e5e844406d5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04" y="1571604"/>
            <a:ext cx="5784899" cy="736745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1480" y="428596"/>
            <a:ext cx="6000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25-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қазан Республика күні “Менің Қазақстаным”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атты” тәрбие сағаты өткізілді.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lEAP\Desktop\df8050d5-f859-46f0-b70d-3281818733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42" y="500034"/>
            <a:ext cx="2952946" cy="2214578"/>
          </a:xfrm>
          <a:prstGeom prst="rect">
            <a:avLst/>
          </a:prstGeom>
          <a:noFill/>
        </p:spPr>
      </p:pic>
      <p:pic>
        <p:nvPicPr>
          <p:cNvPr id="10243" name="Picture 3" descr="C:\Users\lEAP\Desktop\df2f543a-7b6b-4165-9efc-ee127cc74f65.jpg"/>
          <p:cNvPicPr>
            <a:picLocks noChangeAspect="1" noChangeArrowheads="1"/>
          </p:cNvPicPr>
          <p:nvPr/>
        </p:nvPicPr>
        <p:blipFill>
          <a:blip r:embed="rId3"/>
          <a:srcRect t="46797"/>
          <a:stretch>
            <a:fillRect/>
          </a:stretch>
        </p:blipFill>
        <p:spPr bwMode="auto">
          <a:xfrm>
            <a:off x="2857496" y="3143240"/>
            <a:ext cx="3612167" cy="2490563"/>
          </a:xfrm>
          <a:prstGeom prst="rect">
            <a:avLst/>
          </a:prstGeom>
          <a:noFill/>
        </p:spPr>
      </p:pic>
      <p:pic>
        <p:nvPicPr>
          <p:cNvPr id="10244" name="Picture 4" descr="C:\Users\lEAP\Desktop\b58ecb8c-e96e-4cb7-94d2-e219f607f399 (1).jpg"/>
          <p:cNvPicPr>
            <a:picLocks noChangeAspect="1" noChangeArrowheads="1"/>
          </p:cNvPicPr>
          <p:nvPr/>
        </p:nvPicPr>
        <p:blipFill>
          <a:blip r:embed="rId4"/>
          <a:srcRect t="45104"/>
          <a:stretch>
            <a:fillRect/>
          </a:stretch>
        </p:blipFill>
        <p:spPr bwMode="auto">
          <a:xfrm>
            <a:off x="428604" y="6000760"/>
            <a:ext cx="2857520" cy="264320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214818" y="642910"/>
            <a:ext cx="1857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“Ұлттық ойындар күні”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lEAP\Desktop\4db905ea-f41a-473f-8747-2a21fa3282b5.jpg"/>
          <p:cNvPicPr>
            <a:picLocks noChangeAspect="1" noChangeArrowheads="1"/>
          </p:cNvPicPr>
          <p:nvPr/>
        </p:nvPicPr>
        <p:blipFill>
          <a:blip r:embed="rId2"/>
          <a:srcRect t="17260" b="38854"/>
          <a:stretch>
            <a:fillRect/>
          </a:stretch>
        </p:blipFill>
        <p:spPr bwMode="auto">
          <a:xfrm>
            <a:off x="2786058" y="4500562"/>
            <a:ext cx="3357586" cy="3692463"/>
          </a:xfrm>
          <a:prstGeom prst="rect">
            <a:avLst/>
          </a:prstGeom>
          <a:noFill/>
        </p:spPr>
      </p:pic>
      <p:pic>
        <p:nvPicPr>
          <p:cNvPr id="12291" name="Picture 3" descr="C:\Users\lEAP\Desktop\646b1b3d-d0d1-4471-a164-12564e951206.jpg"/>
          <p:cNvPicPr>
            <a:picLocks noChangeAspect="1" noChangeArrowheads="1"/>
          </p:cNvPicPr>
          <p:nvPr/>
        </p:nvPicPr>
        <p:blipFill>
          <a:blip r:embed="rId3"/>
          <a:srcRect t="20742" b="38855"/>
          <a:stretch>
            <a:fillRect/>
          </a:stretch>
        </p:blipFill>
        <p:spPr bwMode="auto">
          <a:xfrm>
            <a:off x="285728" y="214282"/>
            <a:ext cx="3421364" cy="307183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57166" y="3500430"/>
            <a:ext cx="6143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“Ұлттық валюта”күніне ұйымдастырылған іс -әрекет өткізілді.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00108" y="285720"/>
            <a:ext cx="4857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/>
              <a:t>“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Әкелер мектебі”</a:t>
            </a:r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“Балам менің болашағым”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7" name="Picture 3" descr="C:\Users\lEAP\Desktop\94e051ca-efb0-4de9-aab4-f288cc0830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04" y="1714480"/>
            <a:ext cx="2857520" cy="2809845"/>
          </a:xfrm>
          <a:prstGeom prst="rect">
            <a:avLst/>
          </a:prstGeom>
          <a:noFill/>
        </p:spPr>
      </p:pic>
      <p:pic>
        <p:nvPicPr>
          <p:cNvPr id="11268" name="Picture 4" descr="C:\Users\lEAP\Desktop\2e572e7f-dbb7-4ce2-8d48-4bfa9156679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92" y="4786314"/>
            <a:ext cx="3929090" cy="3643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00174" y="0"/>
            <a:ext cx="4500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“Өнеріміз саған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Қазақстан!”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C:\Users\lEAP\Desktop\5863a12e-40eb-4014-840a-6629fa5670c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66" y="714348"/>
            <a:ext cx="3429024" cy="2214578"/>
          </a:xfrm>
          <a:prstGeom prst="rect">
            <a:avLst/>
          </a:prstGeom>
          <a:noFill/>
        </p:spPr>
      </p:pic>
      <p:pic>
        <p:nvPicPr>
          <p:cNvPr id="13315" name="Picture 3" descr="C:\Users\lEAP\Desktop\855c7553-2bcc-48e1-a621-5f5e1b8c36b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8" y="3357554"/>
            <a:ext cx="3143272" cy="2786082"/>
          </a:xfrm>
          <a:prstGeom prst="rect">
            <a:avLst/>
          </a:prstGeom>
          <a:noFill/>
        </p:spPr>
      </p:pic>
      <p:pic>
        <p:nvPicPr>
          <p:cNvPr id="13316" name="Picture 4" descr="C:\Users\lEAP\Desktop\dbd01ece-54a2-4ad3-a967-7a3339a31d9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8" y="6357950"/>
            <a:ext cx="3214710" cy="23574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lEAP\Desktop\8f3fda92-0f1c-4b57-87e3-cec9cf66f97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66" y="785786"/>
            <a:ext cx="3098798" cy="2348113"/>
          </a:xfrm>
          <a:prstGeom prst="rect">
            <a:avLst/>
          </a:prstGeom>
          <a:noFill/>
        </p:spPr>
      </p:pic>
      <p:pic>
        <p:nvPicPr>
          <p:cNvPr id="14339" name="Picture 3" descr="C:\Users\lEAP\Desktop\0b5d4592-2136-46a7-a9ef-2321d2a8ff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96" y="3428992"/>
            <a:ext cx="3286148" cy="2577007"/>
          </a:xfrm>
          <a:prstGeom prst="rect">
            <a:avLst/>
          </a:prstGeom>
          <a:noFill/>
        </p:spPr>
      </p:pic>
      <p:pic>
        <p:nvPicPr>
          <p:cNvPr id="14340" name="Picture 4" descr="C:\Users\lEAP\Desktop\6b569528-eb63-40c3-84b9-69e2121fbfc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04" y="6215074"/>
            <a:ext cx="2963861" cy="242167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571876" y="1000100"/>
            <a:ext cx="29289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«16-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желтоқсан Қазақстан Республикалық Тәуелсіздік күні”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lEAP\Desktop\748898b7-c637-4e0f-980e-1fe80e1aa0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8" y="285720"/>
            <a:ext cx="3214710" cy="2725385"/>
          </a:xfrm>
          <a:prstGeom prst="rect">
            <a:avLst/>
          </a:prstGeom>
          <a:noFill/>
        </p:spPr>
      </p:pic>
      <p:pic>
        <p:nvPicPr>
          <p:cNvPr id="15363" name="Picture 3" descr="C:\Users\lEAP\Desktop\7d3d2d95-0e5c-4bd2-bf55-649980f258f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8" y="3143240"/>
            <a:ext cx="3479104" cy="2609429"/>
          </a:xfrm>
          <a:prstGeom prst="rect">
            <a:avLst/>
          </a:prstGeom>
          <a:noFill/>
        </p:spPr>
      </p:pic>
      <p:pic>
        <p:nvPicPr>
          <p:cNvPr id="15364" name="Picture 4" descr="C:\Users\lEAP\Desktop\995efa86-ac8f-491b-95af-9df046153ca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66" y="6143636"/>
            <a:ext cx="3286148" cy="269715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500438" y="642910"/>
            <a:ext cx="33575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“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Әжеме ән арнаймын”атты іс шара  өткізілді.Бүлдіршіндер әжелерге көтеріңкі көңіл күй сыйлады.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EAP\Desktop\f6078718-894f-4742-ab2c-fa55227fb8d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56" y="1643042"/>
            <a:ext cx="5499109" cy="701775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14356" y="357158"/>
            <a:ext cx="6143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“Әкелер мектебі”</a:t>
            </a:r>
          </a:p>
          <a:p>
            <a:r>
              <a:rPr lang="kk-KZ" dirty="0" smtClean="0"/>
              <a:t> Әкелермен қол өнер бұйымын жасау.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lEAP\Desktop\72c92c08-f974-4725-b2c8-ad81a7e487c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14" y="500034"/>
            <a:ext cx="2776038" cy="2357453"/>
          </a:xfrm>
          <a:prstGeom prst="rect">
            <a:avLst/>
          </a:prstGeom>
          <a:noFill/>
        </p:spPr>
      </p:pic>
      <p:pic>
        <p:nvPicPr>
          <p:cNvPr id="16387" name="Picture 3" descr="C:\Users\lEAP\Desktop\075acb8b-df33-4955-892b-693a4ce6b26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04" y="2428860"/>
            <a:ext cx="2729270" cy="2736837"/>
          </a:xfrm>
          <a:prstGeom prst="rect">
            <a:avLst/>
          </a:prstGeom>
          <a:noFill/>
        </p:spPr>
      </p:pic>
      <p:pic>
        <p:nvPicPr>
          <p:cNvPr id="16388" name="Picture 4" descr="C:\Users\lEAP\Desktop\bfdb3340-40e5-4e54-bdb6-6c20f87f2a0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20" y="5429256"/>
            <a:ext cx="3500462" cy="328611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28604" y="500034"/>
            <a:ext cx="2143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“Қыс қызығы” атты сурет көрмесі.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lEAP\Desktop\fd7efb74-f99a-4b4a-ba28-cf7ae6d3a3f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66" y="571472"/>
            <a:ext cx="3071834" cy="2555619"/>
          </a:xfrm>
          <a:prstGeom prst="rect">
            <a:avLst/>
          </a:prstGeom>
          <a:noFill/>
        </p:spPr>
      </p:pic>
      <p:pic>
        <p:nvPicPr>
          <p:cNvPr id="17411" name="Picture 3" descr="C:\Users\lEAP\Desktop\92107eaa-1398-4684-abbc-5d818572ae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94797" y="3500430"/>
            <a:ext cx="3383780" cy="2643206"/>
          </a:xfrm>
          <a:prstGeom prst="rect">
            <a:avLst/>
          </a:prstGeom>
          <a:noFill/>
        </p:spPr>
      </p:pic>
      <p:pic>
        <p:nvPicPr>
          <p:cNvPr id="17412" name="Picture 4" descr="C:\Users\lEAP\Desktop\22cc3a81-c88e-431c-8c53-baca94cd503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66" y="6215074"/>
            <a:ext cx="3038466" cy="242889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643314" y="714348"/>
            <a:ext cx="32146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/>
              <a:t>“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Мақал-сөздің азығы,</a:t>
            </a:r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жұмбақ -ойдың қазығы” атты мақал-мәтел сайысы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lEAP\Desktop\49f876b7-462c-495b-a546-e976f7bdcf5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8" y="714348"/>
            <a:ext cx="2365368" cy="2319118"/>
          </a:xfrm>
          <a:prstGeom prst="rect">
            <a:avLst/>
          </a:prstGeom>
          <a:noFill/>
        </p:spPr>
      </p:pic>
      <p:pic>
        <p:nvPicPr>
          <p:cNvPr id="1030" name="Picture 6" descr="C:\Users\lEAP\Desktop\86e1bf80-57d5-428d-a38d-ac9bfcdfb6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14" y="2643174"/>
            <a:ext cx="2500330" cy="2428892"/>
          </a:xfrm>
          <a:prstGeom prst="rect">
            <a:avLst/>
          </a:prstGeom>
          <a:noFill/>
        </p:spPr>
      </p:pic>
      <p:pic>
        <p:nvPicPr>
          <p:cNvPr id="1031" name="Picture 7" descr="C:\Users\lEAP\Desktop\cce3d2c8-5321-46a8-9e3b-6f064b831d6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32" y="5786446"/>
            <a:ext cx="3018782" cy="2543163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786058" y="642910"/>
            <a:ext cx="43577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Бөбекжайда ата аналарға кеңес беру пунктінің жоспарына сәйкес 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Отбасы жағдайында баланың  тіршілік  әрекетін ұйымдастыру  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“тәрбиенің тамаша бір бөлігі ол-отбасы”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lEAP\Desktop\25633814-9f8e-4465-a3c3-04ba3df83e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8" y="1643042"/>
            <a:ext cx="2928934" cy="2196785"/>
          </a:xfrm>
          <a:prstGeom prst="rect">
            <a:avLst/>
          </a:prstGeom>
          <a:noFill/>
        </p:spPr>
      </p:pic>
      <p:pic>
        <p:nvPicPr>
          <p:cNvPr id="18435" name="Picture 3" descr="C:\Users\lEAP\Desktop\77c3cc6d-c951-4bea-81a4-22ea8c7ddb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86" y="3929058"/>
            <a:ext cx="3121937" cy="2341543"/>
          </a:xfrm>
          <a:prstGeom prst="rect">
            <a:avLst/>
          </a:prstGeom>
          <a:noFill/>
        </p:spPr>
      </p:pic>
      <p:pic>
        <p:nvPicPr>
          <p:cNvPr id="18436" name="Picture 4" descr="C:\Users\lEAP\Desktop\6d814c92-1f58-4e85-aa1f-76045e9af8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04" y="6429388"/>
            <a:ext cx="3272959" cy="226852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142984" y="285720"/>
            <a:ext cx="5715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1-наурыз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алғыс  айту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күні орай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Айтамыз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сізге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Мың алғыс» тақырыбында іс-шара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lEAP\Desktop\7ca0adec-2f21-4788-8fa0-4d7b1c0259f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04" y="285720"/>
            <a:ext cx="2643206" cy="2792256"/>
          </a:xfrm>
          <a:prstGeom prst="rect">
            <a:avLst/>
          </a:prstGeom>
          <a:noFill/>
        </p:spPr>
      </p:pic>
      <p:pic>
        <p:nvPicPr>
          <p:cNvPr id="19459" name="Picture 3" descr="C:\Users\lEAP\Desktop\ba0b120c-6772-4564-a8f6-fb0560a5b27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04" y="3571868"/>
            <a:ext cx="2428892" cy="2286016"/>
          </a:xfrm>
          <a:prstGeom prst="rect">
            <a:avLst/>
          </a:prstGeom>
          <a:noFill/>
        </p:spPr>
      </p:pic>
      <p:pic>
        <p:nvPicPr>
          <p:cNvPr id="19460" name="Picture 4" descr="C:\Users\lEAP\Desktop\d50ed0ce-1b11-4e36-b6a7-9f9ac6c4b41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43050" y="6215074"/>
            <a:ext cx="3471185" cy="2603429"/>
          </a:xfrm>
          <a:prstGeom prst="rect">
            <a:avLst/>
          </a:prstGeom>
          <a:noFill/>
        </p:spPr>
      </p:pic>
      <p:pic>
        <p:nvPicPr>
          <p:cNvPr id="19461" name="Picture 5" descr="C:\Users\lEAP\Desktop\abd270da-c16e-4bae-b825-93f15d030c7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97319" y="3643306"/>
            <a:ext cx="3232077" cy="206095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214662" y="642910"/>
            <a:ext cx="364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8-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наурыз “Аналар асыл жандар!”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6" name="Picture 6" descr="C:\Users\lEAP\Desktop\dee18fd1-0199-4a89-ae92-64fea819d2b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8" y="4000496"/>
            <a:ext cx="2802177" cy="2101836"/>
          </a:xfrm>
          <a:prstGeom prst="rect">
            <a:avLst/>
          </a:prstGeom>
          <a:noFill/>
        </p:spPr>
      </p:pic>
      <p:pic>
        <p:nvPicPr>
          <p:cNvPr id="20487" name="Picture 7" descr="C:\Users\lEAP\Desktop\bb37a1c1-7db1-45dc-a783-57c58a28d2c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43689" y="3786182"/>
            <a:ext cx="3114311" cy="1911337"/>
          </a:xfrm>
          <a:prstGeom prst="rect">
            <a:avLst/>
          </a:prstGeom>
          <a:noFill/>
        </p:spPr>
      </p:pic>
      <p:pic>
        <p:nvPicPr>
          <p:cNvPr id="20488" name="Picture 8" descr="C:\Users\lEAP\Desktop\b58ecb8c-e96e-4cb7-94d2-e219f607f39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04" y="6572264"/>
            <a:ext cx="3014303" cy="2260593"/>
          </a:xfrm>
          <a:prstGeom prst="rect">
            <a:avLst/>
          </a:prstGeom>
          <a:noFill/>
        </p:spPr>
      </p:pic>
      <p:pic>
        <p:nvPicPr>
          <p:cNvPr id="20489" name="Picture 9" descr="C:\Users\lEAP\Desktop\d30fe48d-cff6-4955-96de-4f2f3710ff4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4818" y="6072198"/>
            <a:ext cx="2226671" cy="2571768"/>
          </a:xfrm>
          <a:prstGeom prst="rect">
            <a:avLst/>
          </a:prstGeom>
          <a:noFill/>
        </p:spPr>
      </p:pic>
      <p:pic>
        <p:nvPicPr>
          <p:cNvPr id="20490" name="Picture 10" descr="C:\Users\lEAP\Desktop\8b5392dd-b4d6-4573-a5c1-589b79230412 (1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90" y="1071538"/>
            <a:ext cx="3357586" cy="2387538"/>
          </a:xfrm>
          <a:prstGeom prst="rect">
            <a:avLst/>
          </a:prstGeom>
          <a:noFill/>
        </p:spPr>
      </p:pic>
      <p:pic>
        <p:nvPicPr>
          <p:cNvPr id="20491" name="Picture 11" descr="C:\Users\lEAP\Desktop\dee18fd1-0199-4a89-ae92-64fea819d2b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57629" y="1071538"/>
            <a:ext cx="2571767" cy="2459026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714356" y="285720"/>
            <a:ext cx="3929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22- наурыз “Армысың Әз-Наурыз”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lEAP\Desktop\c4a11193-e3d8-4d18-93d2-701a5aa1bcd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8" y="714348"/>
            <a:ext cx="3502924" cy="2627295"/>
          </a:xfrm>
          <a:prstGeom prst="rect">
            <a:avLst/>
          </a:prstGeom>
          <a:noFill/>
        </p:spPr>
      </p:pic>
      <p:pic>
        <p:nvPicPr>
          <p:cNvPr id="21507" name="Picture 3" descr="C:\Users\lEAP\Desktop\c4a11193-e3d8-4d18-93d2-701a5aa1bcd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34" y="3500430"/>
            <a:ext cx="3406775" cy="2555180"/>
          </a:xfrm>
          <a:prstGeom prst="rect">
            <a:avLst/>
          </a:prstGeom>
          <a:noFill/>
        </p:spPr>
      </p:pic>
      <p:pic>
        <p:nvPicPr>
          <p:cNvPr id="21508" name="Picture 4" descr="C:\Users\lEAP\Desktop\c4a11193-e3d8-4d18-93d2-701a5aa1bcd9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42" y="6357950"/>
            <a:ext cx="3286148" cy="246470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214818" y="1000100"/>
            <a:ext cx="2285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“Аталар мектебі” “Ата сөзі-бата сөзі”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236</Words>
  <PresentationFormat>Экран (4:3)</PresentationFormat>
  <Paragraphs>33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lEAP</dc:creator>
  <cp:lastModifiedBy>lEAP</cp:lastModifiedBy>
  <cp:revision>2</cp:revision>
  <dcterms:created xsi:type="dcterms:W3CDTF">2024-04-22T05:24:16Z</dcterms:created>
  <dcterms:modified xsi:type="dcterms:W3CDTF">2024-04-22T11:40:50Z</dcterms:modified>
</cp:coreProperties>
</file>